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5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</p:sldIdLst>
  <p:sldSz cx="12188825" cy="6858000"/>
  <p:notesSz cx="6858000" cy="9144000"/>
  <p:custDataLst>
    <p:tags r:id="rId21"/>
  </p:custData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59" autoAdjust="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8" d="100"/>
          <a:sy n="78" d="100"/>
        </p:scale>
        <p:origin x="32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21B614-B619-43A2-AD17-5E7A7A47583F}" type="datetime1">
              <a:rPr lang="pl-PL" smtClean="0"/>
              <a:t>03.04.2022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0DD202-58A1-4ABD-B068-DFFCA0C44EA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48FA11-E230-4A23-8AC4-37E6748E0DFB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058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763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044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3524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9617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1231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1532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0660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21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6948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514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Duża fala oceanu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551612" cy="6857942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094411" y="0"/>
            <a:ext cx="4572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08813" y="1600200"/>
            <a:ext cx="4572001" cy="3733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4571999" cy="83502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00AA1E-8F29-4EC4-8A65-9791DA1A4A39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981201" cy="5638800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71964B-E491-49E1-9544-C3F076AE772C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1979611" y="6400800"/>
            <a:ext cx="5954834" cy="276228"/>
          </a:xfrm>
        </p:spPr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228011" y="6400800"/>
            <a:ext cx="1548659" cy="276228"/>
          </a:xfrm>
        </p:spPr>
        <p:txBody>
          <a:bodyPr rtlCol="0"/>
          <a:lstStyle/>
          <a:p>
            <a:pPr rtl="0"/>
            <a:fld id="{C0E2030C-68D4-4A53-AF32-BC39EDC0EDC0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10056811" y="6400800"/>
            <a:ext cx="1066802" cy="276228"/>
          </a:xfrm>
        </p:spPr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6812" y="1616074"/>
            <a:ext cx="7315198" cy="2727325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436814" y="4495800"/>
            <a:ext cx="7315198" cy="1673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75B6A2-A280-47A8-98A8-19A6612513E2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419599" cy="4419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704015" y="1828800"/>
            <a:ext cx="4419600" cy="4419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728375-5738-4BEF-B277-829D3389B0A1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978022" y="1828800"/>
            <a:ext cx="4416552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978022" y="2743200"/>
            <a:ext cx="4416552" cy="35052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05472" y="1828800"/>
            <a:ext cx="4416552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705472" y="2743200"/>
            <a:ext cx="4416552" cy="35052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C42BB7-0393-43A5-BB85-4412C2D7FFBA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EFDABF-9D2F-4EA8-B60A-8257622B7853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uża fala oceanu (półprzezroczyste)" title="Fala oceanu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062D8E-9BF1-431B-BB6B-6E5048DAB422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7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094414" y="588963"/>
            <a:ext cx="5486400" cy="5580061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D8EE56-70A8-49A9-B325-4D1234EB8D8A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8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8" name="Prostokąt 7"/>
          <p:cNvSpPr/>
          <p:nvPr/>
        </p:nvSpPr>
        <p:spPr>
          <a:xfrm>
            <a:off x="6094461" y="588963"/>
            <a:ext cx="5486352" cy="5580062"/>
          </a:xfrm>
          <a:prstGeom prst="rect">
            <a:avLst/>
          </a:prstGeom>
          <a:solidFill>
            <a:srgbClr val="1B5D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6307494" y="805658"/>
            <a:ext cx="5060286" cy="5146672"/>
          </a:xfrm>
          <a:solidFill>
            <a:schemeClr val="bg2"/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5E8733-4790-4B22-B692-B797AB8447EC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uża fala oceanu (półprzezroczyste)" title="Fala oceanu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pic>
        <p:nvPicPr>
          <p:cNvPr id="10" name="Obraz 9" descr="Duża fala ocean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34758" cy="685794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006156" y="0"/>
            <a:ext cx="2286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979612" y="1828800"/>
            <a:ext cx="91440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1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EC3EDA3-45BB-4A7D-8BE0-2E1B899A8BF0}" type="datetime1">
              <a:rPr lang="pl-PL" noProof="0" smtClean="0"/>
              <a:t>03.04.2022</a:t>
            </a:fld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0568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013F82-EE5E-44EE-A61D-E31C6657F26F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991055" y="404664"/>
            <a:ext cx="5197770" cy="2952328"/>
          </a:xfrm>
        </p:spPr>
        <p:txBody>
          <a:bodyPr rtlCol="0">
            <a:normAutofit/>
          </a:bodyPr>
          <a:lstStyle/>
          <a:p>
            <a:pPr rtl="0"/>
            <a:r>
              <a:rPr lang="pl-PL" sz="5400" dirty="0" smtClean="0"/>
              <a:t>H2O- LUBIĘ TO!</a:t>
            </a:r>
            <a:endParaRPr lang="pl-PL" sz="5400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5180012" cy="835025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2800" b="1" dirty="0" smtClean="0">
                <a:latin typeface="Comic Sans MS" panose="030F0702030302020204" pitchFamily="66" charset="0"/>
              </a:rPr>
              <a:t>SP AUGUSTOWO</a:t>
            </a:r>
            <a:endParaRPr lang="pl-PL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9916" y="-963488"/>
            <a:ext cx="4176464" cy="2840037"/>
          </a:xfrm>
        </p:spPr>
        <p:txBody>
          <a:bodyPr rtlCol="0"/>
          <a:lstStyle/>
          <a:p>
            <a:pPr rtl="0"/>
            <a:r>
              <a:rPr lang="pl-PL" dirty="0" smtClean="0">
                <a:latin typeface="Comic Sans MS" panose="030F0702030302020204" pitchFamily="66" charset="0"/>
              </a:rPr>
              <a:t>H2O- LUBIĘ TO!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1052736"/>
            <a:ext cx="5486400" cy="4464496"/>
          </a:xfrm>
        </p:spPr>
      </p:pic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979613" y="2492897"/>
            <a:ext cx="3657600" cy="3676128"/>
          </a:xfrm>
        </p:spPr>
        <p:txBody>
          <a:bodyPr rtlCol="0">
            <a:normAutofit fontScale="92500" lnSpcReduction="10000"/>
          </a:bodyPr>
          <a:lstStyle/>
          <a:p>
            <a:r>
              <a:rPr lang="pl-PL" dirty="0"/>
              <a:t>W klasie IIIB odbyły się również warsztaty krawieckie, a wszystko po to, aby symbolika wody była obecna codziennie w domach każdego z Nas. Uczniowie wraz z wychowawcą wykonali poduszki w kształcie chmurek i kropelek. Pracy było bardzo dużo, ale to nie zniechęciło uczniów, którzy ambitnie przystąpili do działania. Już po kilku godzinach poduszki były gotowe- jak przyznali sami uczniowie, było warto!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54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75171" y="404664"/>
            <a:ext cx="3657600" cy="1440161"/>
          </a:xfrm>
        </p:spPr>
        <p:txBody>
          <a:bodyPr rtlCol="0"/>
          <a:lstStyle/>
          <a:p>
            <a:pPr rtl="0"/>
            <a:r>
              <a:rPr lang="pl-PL" dirty="0" smtClean="0"/>
              <a:t>H2O- LUBIĘ TO!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818"/>
          <a:stretch>
            <a:fillRect/>
          </a:stretch>
        </p:blipFill>
        <p:spPr/>
      </p:pic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975171" y="2708920"/>
            <a:ext cx="3657600" cy="1863825"/>
          </a:xfrm>
        </p:spPr>
        <p:txBody>
          <a:bodyPr rtlCol="0">
            <a:normAutofit/>
          </a:bodyPr>
          <a:lstStyle/>
          <a:p>
            <a:r>
              <a:rPr lang="pl-PL" sz="2400" b="1" dirty="0" smtClean="0">
                <a:latin typeface="Comic Sans MS" panose="030F0702030302020204" pitchFamily="66" charset="0"/>
              </a:rPr>
              <a:t>Nasze przedszkolne </a:t>
            </a:r>
            <a:r>
              <a:rPr lang="pl-PL" sz="2400" b="1" dirty="0">
                <a:latin typeface="Comic Sans MS" panose="030F0702030302020204" pitchFamily="66" charset="0"/>
              </a:rPr>
              <a:t>Wiewióreczki również wiedzą, że woda to skarb.</a:t>
            </a:r>
            <a:endParaRPr lang="pl-PL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612" y="588963"/>
            <a:ext cx="3826767" cy="3344093"/>
          </a:xfrm>
        </p:spPr>
        <p:txBody>
          <a:bodyPr/>
          <a:lstStyle/>
          <a:p>
            <a:pPr algn="ctr"/>
            <a:r>
              <a:rPr lang="pl-PL" b="1" dirty="0"/>
              <a:t>Klasa </a:t>
            </a:r>
            <a:r>
              <a:rPr lang="pl-PL" b="1" dirty="0" smtClean="0"/>
              <a:t>3a</a:t>
            </a:r>
            <a:br>
              <a:rPr lang="pl-PL" b="1" dirty="0" smtClean="0"/>
            </a:br>
            <a:r>
              <a:rPr lang="pl-PL" b="1" dirty="0" smtClean="0"/>
              <a:t> </a:t>
            </a:r>
            <a:r>
              <a:rPr lang="pl-PL" b="1" dirty="0"/>
              <a:t>i wspólnie stworzona gazetka z </a:t>
            </a:r>
            <a:r>
              <a:rPr lang="pl-PL" b="1" dirty="0" smtClean="0"/>
              <a:t>przesłaniem…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1321594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39969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MNÓSTWO WIEDZY, GŁOWY PEŁNE POMYSŁÓW, A NA KONIEC…DESZCZÓWKA, KTÓRA BĘDZIE NAM SŁUŻYĆ KAŻDEGO DNIA…</a:t>
            </a:r>
            <a:endParaRPr lang="pl-PL" sz="2800" dirty="0"/>
          </a:p>
        </p:txBody>
      </p:sp>
      <p:pic>
        <p:nvPicPr>
          <p:cNvPr id="13" name="Symbol zastępczy zawartości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77" y="2757626"/>
            <a:ext cx="2619086" cy="3492115"/>
          </a:xfrm>
        </p:spPr>
      </p:pic>
      <p:pic>
        <p:nvPicPr>
          <p:cNvPr id="16" name="Symbol zastępczy zawartości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80" y="1444469"/>
            <a:ext cx="2629458" cy="3505944"/>
          </a:xfr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43" y="1608774"/>
            <a:ext cx="3063606" cy="229770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4023066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b="1" dirty="0" smtClean="0"/>
              <a:t>H2O- LUBIĘ TO!!</a:t>
            </a:r>
            <a:endParaRPr lang="pl-PL" sz="4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latin typeface="Comic Sans MS" panose="030F0702030302020204" pitchFamily="66" charset="0"/>
              </a:rPr>
              <a:t>DZIĘKUJEMY ZA UWAGĘ!</a:t>
            </a:r>
          </a:p>
          <a:p>
            <a:pPr marL="0" indent="0" algn="ctr">
              <a:buNone/>
            </a:pPr>
            <a:endParaRPr lang="pl-PL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b="1" dirty="0" smtClean="0">
                <a:latin typeface="Comic Sans MS" panose="030F0702030302020204" pitchFamily="66" charset="0"/>
              </a:rPr>
              <a:t>WOLONTARIAT SP AUGUSTOWO</a:t>
            </a:r>
            <a:endParaRPr lang="pl-PL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b="1" dirty="0" smtClean="0">
                <a:latin typeface="Comic Sans MS" panose="030F0702030302020204" pitchFamily="66" charset="0"/>
              </a:rPr>
              <a:t>H2O- LUBIĘ TO!</a:t>
            </a:r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2133972" y="2402736"/>
            <a:ext cx="9144001" cy="4419600"/>
          </a:xfrm>
        </p:spPr>
        <p:txBody>
          <a:bodyPr rtlCol="0"/>
          <a:lstStyle/>
          <a:p>
            <a:pPr marL="0" indent="0" algn="ctr">
              <a:buNone/>
            </a:pPr>
            <a:r>
              <a:rPr lang="pl-PL" b="1" dirty="0" smtClean="0">
                <a:latin typeface="Comic Sans MS" panose="030F0702030302020204" pitchFamily="66" charset="0"/>
              </a:rPr>
              <a:t>„WODO- </a:t>
            </a:r>
            <a:r>
              <a:rPr lang="pl-PL" b="1" dirty="0" smtClean="0">
                <a:latin typeface="Comic Sans MS" panose="030F0702030302020204" pitchFamily="66" charset="0"/>
              </a:rPr>
              <a:t>Ty </a:t>
            </a:r>
            <a:r>
              <a:rPr lang="pl-PL" b="1" dirty="0">
                <a:latin typeface="Comic Sans MS" panose="030F0702030302020204" pitchFamily="66" charset="0"/>
              </a:rPr>
              <a:t>jesteś jak zdrowie, </a:t>
            </a:r>
          </a:p>
          <a:p>
            <a:pPr marL="0" indent="0" algn="ctr">
              <a:buNone/>
            </a:pPr>
            <a:r>
              <a:rPr lang="pl-PL" b="1" dirty="0">
                <a:latin typeface="Comic Sans MS" panose="030F0702030302020204" pitchFamily="66" charset="0"/>
              </a:rPr>
              <a:t>Ile cię trzeba cenić, ten tylko się dowie, </a:t>
            </a:r>
          </a:p>
          <a:p>
            <a:pPr marL="0" indent="0" algn="ctr">
              <a:buNone/>
            </a:pPr>
            <a:r>
              <a:rPr lang="pl-PL" b="1" dirty="0">
                <a:latin typeface="Comic Sans MS" panose="030F0702030302020204" pitchFamily="66" charset="0"/>
              </a:rPr>
              <a:t>Kto cię stracił. Dziś piękność twą w całej ozdobie </a:t>
            </a:r>
          </a:p>
          <a:p>
            <a:pPr marL="0" indent="0" algn="ctr">
              <a:buNone/>
            </a:pPr>
            <a:r>
              <a:rPr lang="pl-PL" b="1" dirty="0">
                <a:latin typeface="Comic Sans MS" panose="030F0702030302020204" pitchFamily="66" charset="0"/>
              </a:rPr>
              <a:t>Widzę i </a:t>
            </a:r>
            <a:r>
              <a:rPr lang="pl-PL" b="1" dirty="0" smtClean="0">
                <a:latin typeface="Comic Sans MS" panose="030F0702030302020204" pitchFamily="66" charset="0"/>
              </a:rPr>
              <a:t>opisuję…” </a:t>
            </a:r>
            <a:r>
              <a:rPr lang="pl-PL" b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endParaRPr lang="pl-PL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pl-PL" b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ZACZYNAMY…</a:t>
            </a:r>
            <a:endParaRPr lang="pl-PL" b="1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b="1" dirty="0" smtClean="0"/>
              <a:t>CO WIEMY O WODZIE?</a:t>
            </a:r>
            <a:endParaRPr lang="pl-PL" b="1" dirty="0"/>
          </a:p>
        </p:txBody>
      </p:sp>
      <p:pic>
        <p:nvPicPr>
          <p:cNvPr id="4" name="277191837_1007098216566348_8583042034155038600_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813" y="1828800"/>
            <a:ext cx="7977187" cy="4419600"/>
          </a:xfrm>
        </p:spPr>
      </p:pic>
    </p:spTree>
    <p:extLst>
      <p:ext uri="{BB962C8B-B14F-4D97-AF65-F5344CB8AC3E}">
        <p14:creationId xmlns:p14="http://schemas.microsoft.com/office/powerpoint/2010/main" val="21021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pc="-50" dirty="0" smtClean="0"/>
              <a:t>CHYBA NIE JEST ŹLE? ALE WIEDZY NIGDY DOŚĆ…:</a:t>
            </a:r>
            <a:endParaRPr lang="pl-PL" spc="-5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r>
              <a:rPr lang="pl-PL" dirty="0"/>
              <a:t>Jak brzmi woda? Na to pytanie starali się odpowiedzieć uczniowie z klas 7 na lekcji muzyki z okazji Międzynarodowego Dnia Wody. Oprócz poznania brzmienia różnych wodnych instrumentów, młodzież miała okazję pośpiewać szanty oraz pograć na wspólnie wykonanym instrumencie wodnym.</a:t>
            </a:r>
            <a:endParaRPr lang="pl-PL" dirty="0"/>
          </a:p>
        </p:txBody>
      </p:sp>
      <p:pic>
        <p:nvPicPr>
          <p:cNvPr id="5" name="53021099_5340180172692623_2595115342805793335_n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4013" y="2795588"/>
            <a:ext cx="4419600" cy="2486025"/>
          </a:xfrm>
        </p:spPr>
      </p:pic>
    </p:spTree>
    <p:extLst>
      <p:ext uri="{BB962C8B-B14F-4D97-AF65-F5344CB8AC3E}">
        <p14:creationId xmlns:p14="http://schemas.microsoft.com/office/powerpoint/2010/main" val="35944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-PL" spc="-50" dirty="0" smtClean="0"/>
              <a:t>PODWODNY ŚWIAT</a:t>
            </a:r>
            <a:endParaRPr lang="pl-PL" spc="-5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724400" cy="4419600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pl-PL" sz="3200" dirty="0">
                <a:latin typeface="Comic Sans MS" panose="030F0702030302020204" pitchFamily="66" charset="0"/>
              </a:rPr>
              <a:t>W Światowym Dniu Wody nasi młodzi odkrywcy wykonali własny podwodny świat. Była to okazja do wspaniałej zabawy i rozwijania wyobraźni. Przekonaliśmy się, że bez wody nie ma życia. (zajęcia logopedyczne)</a:t>
            </a:r>
            <a:endParaRPr lang="pl-PL" sz="3200" dirty="0">
              <a:latin typeface="Comic Sans MS" panose="030F0702030302020204" pitchFamily="66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64" y="1828800"/>
            <a:ext cx="4020324" cy="4419600"/>
          </a:xfrm>
        </p:spPr>
      </p:pic>
    </p:spTree>
    <p:extLst>
      <p:ext uri="{BB962C8B-B14F-4D97-AF65-F5344CB8AC3E}">
        <p14:creationId xmlns:p14="http://schemas.microsoft.com/office/powerpoint/2010/main" val="9021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1764" y="-603448"/>
            <a:ext cx="11521280" cy="3362671"/>
          </a:xfrm>
        </p:spPr>
        <p:txBody>
          <a:bodyPr rtlCol="0">
            <a:normAutofit/>
          </a:bodyPr>
          <a:lstStyle/>
          <a:p>
            <a:pPr algn="ctr"/>
            <a:r>
              <a:rPr lang="pl-PL" sz="3600" dirty="0"/>
              <a:t>DZIEŃ WODY </a:t>
            </a:r>
            <a:r>
              <a:rPr lang="pl-PL" sz="3600" dirty="0" smtClean="0"/>
              <a:t>po </a:t>
            </a:r>
            <a:r>
              <a:rPr lang="pl-PL" sz="3600" dirty="0"/>
              <a:t>angielsku - klasa 3a nagrała scenkę pt. "What do we use water for ? " (Do czego używamy wody ? )</a:t>
            </a:r>
            <a:endParaRPr lang="pl-PL" sz="3600" dirty="0"/>
          </a:p>
        </p:txBody>
      </p:sp>
      <p:pic>
        <p:nvPicPr>
          <p:cNvPr id="4" name="277092737_1019710388951478_7963301568727382913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8028" y="3284984"/>
            <a:ext cx="648072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Działo się też w klasie Ib... Mnóstwo wodnych doświadczeń </a:t>
            </a:r>
            <a:r>
              <a:rPr lang="pl-PL" dirty="0" smtClean="0"/>
              <a:t>💧 </a:t>
            </a:r>
            <a:r>
              <a:rPr lang="pl-PL" dirty="0"/>
              <a:t>💜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600200"/>
            <a:ext cx="4416425" cy="3312318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64" y="1635918"/>
            <a:ext cx="2619803" cy="3505200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05" y="4005064"/>
            <a:ext cx="351453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dirty="0"/>
              <a:t>Działo się też w klasie Ib... Mnóstwo wodnych doświadczeń </a:t>
            </a:r>
            <a:r>
              <a:rPr lang="pl-PL" dirty="0" smtClean="0"/>
              <a:t>💧 </a:t>
            </a:r>
            <a:r>
              <a:rPr lang="pl-PL" dirty="0"/>
              <a:t>💜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844824"/>
            <a:ext cx="3528392" cy="473547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1844337"/>
            <a:ext cx="3628001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81844" y="332656"/>
            <a:ext cx="9289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latin typeface="Comic Sans MS" panose="030F0702030302020204" pitchFamily="66" charset="0"/>
              </a:rPr>
              <a:t>Klasa </a:t>
            </a:r>
            <a:r>
              <a:rPr lang="pl-PL" sz="4400" dirty="0" smtClean="0">
                <a:latin typeface="Comic Sans MS" panose="030F0702030302020204" pitchFamily="66" charset="0"/>
              </a:rPr>
              <a:t>I a  również wie </a:t>
            </a:r>
            <a:r>
              <a:rPr lang="pl-PL" sz="4400" dirty="0">
                <a:latin typeface="Comic Sans MS" panose="030F0702030302020204" pitchFamily="66" charset="0"/>
              </a:rPr>
              <a:t>dużo o oszczędzaniu </a:t>
            </a:r>
            <a:r>
              <a:rPr lang="pl-PL" sz="4400" dirty="0" smtClean="0">
                <a:latin typeface="Comic Sans MS" panose="030F0702030302020204" pitchFamily="66" charset="0"/>
              </a:rPr>
              <a:t>wody</a:t>
            </a:r>
            <a:r>
              <a:rPr lang="pl-PL" dirty="0" smtClean="0"/>
              <a:t>…</a:t>
            </a:r>
            <a:endParaRPr lang="pl-PL" dirty="0"/>
          </a:p>
        </p:txBody>
      </p:sp>
      <p:pic>
        <p:nvPicPr>
          <p:cNvPr id="5" name="276156922_937890216899804_3324597193205750506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948" y="1988840"/>
            <a:ext cx="7992888" cy="26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ale oceanu 16x9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20137_TF02901025.potx" id="{F5D2AACC-27A1-4ED0-BA5F-15117ABA5746}" vid="{C5AF4E21-8970-49B2-9006-CC7A8F60926D}"/>
    </a:ext>
  </a:extLst>
</a:theme>
</file>

<file path=ppt/theme/theme2.xml><?xml version="1.0" encoding="utf-8"?>
<a:theme xmlns:a="http://schemas.openxmlformats.org/drawingml/2006/main" name="Motyw pakietu Offic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5C5BB1-9D2C-412A-AE6C-0FC75190A4C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B6DE00F-F2BC-4082-AB87-D0D78777DE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A2223A-9182-462D-922F-5606A5A90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Fale oceanu (natura, panoramiczna)</Template>
  <TotalTime>62</TotalTime>
  <Words>332</Words>
  <Application>Microsoft Office PowerPoint</Application>
  <PresentationFormat>Niestandardowy</PresentationFormat>
  <Paragraphs>39</Paragraphs>
  <Slides>14</Slides>
  <Notes>11</Notes>
  <HiddenSlides>0</HiddenSlides>
  <MMClips>4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Comic Sans MS</vt:lpstr>
      <vt:lpstr>Wingdings</vt:lpstr>
      <vt:lpstr>Fale oceanu 16x9</vt:lpstr>
      <vt:lpstr>H2O- LUBIĘ TO!</vt:lpstr>
      <vt:lpstr>H2O- LUBIĘ TO!</vt:lpstr>
      <vt:lpstr>CO WIEMY O WODZIE?</vt:lpstr>
      <vt:lpstr>CHYBA NIE JEST ŹLE? ALE WIEDZY NIGDY DOŚĆ…:</vt:lpstr>
      <vt:lpstr>PODWODNY ŚWIAT</vt:lpstr>
      <vt:lpstr>DZIEŃ WODY po angielsku - klasa 3a nagrała scenkę pt. "What do we use water for ? " (Do czego używamy wody ? )</vt:lpstr>
      <vt:lpstr>Działo się też w klasie Ib... Mnóstwo wodnych doświadczeń 💧 💜</vt:lpstr>
      <vt:lpstr>Działo się też w klasie Ib... Mnóstwo wodnych doświadczeń 💧 💜</vt:lpstr>
      <vt:lpstr>Prezentacja programu PowerPoint</vt:lpstr>
      <vt:lpstr>H2O- LUBIĘ TO!</vt:lpstr>
      <vt:lpstr>H2O- LUBIĘ TO!</vt:lpstr>
      <vt:lpstr>Klasa 3a  i wspólnie stworzona gazetka z przesłaniem…</vt:lpstr>
      <vt:lpstr>MNÓSTWO WIEDZY, GŁOWY PEŁNE POMYSŁÓW, A NA KONIEC…DESZCZÓWKA, KTÓRA BĘDZIE NAM SŁUŻYĆ KAŻDEGO DNIA…</vt:lpstr>
      <vt:lpstr>H2O- LUBIĘ TO!!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H2O- LUBIĘ TO!</dc:title>
  <dc:creator>ADM</dc:creator>
  <cp:lastModifiedBy>ADM</cp:lastModifiedBy>
  <cp:revision>7</cp:revision>
  <dcterms:created xsi:type="dcterms:W3CDTF">2022-04-03T18:48:57Z</dcterms:created>
  <dcterms:modified xsi:type="dcterms:W3CDTF">2022-04-03T19:51:54Z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